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56" r:id="rId4"/>
    <p:sldId id="357" r:id="rId5"/>
    <p:sldId id="358" r:id="rId7"/>
    <p:sldId id="359" r:id="rId8"/>
    <p:sldId id="361" r:id="rId9"/>
    <p:sldId id="362" r:id="rId10"/>
    <p:sldId id="364" r:id="rId11"/>
    <p:sldId id="367" r:id="rId12"/>
    <p:sldId id="368" r:id="rId13"/>
    <p:sldId id="369" r:id="rId14"/>
    <p:sldId id="370" r:id="rId15"/>
    <p:sldId id="326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7" autoAdjust="0"/>
  </p:normalViewPr>
  <p:slideViewPr>
    <p:cSldViewPr showGuides="1">
      <p:cViewPr varScale="1">
        <p:scale>
          <a:sx n="106" d="100"/>
          <a:sy n="106" d="100"/>
        </p:scale>
        <p:origin x="114" y="660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3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Junsi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Pre-train, Align, and Disentangle: Empowering Sequential Recommendation with Large Language Models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71775" y="5105400"/>
            <a:ext cx="664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code:</a:t>
            </a:r>
            <a:r>
              <a:rPr lang="da-DK" altLang="zh-CN" dirty="0"/>
              <a:t> </a:t>
            </a:r>
            <a:r>
              <a:rPr lang="en-US" altLang="zh-CN" dirty="0"/>
              <a:t>https://github.com/Applied-Machine-Learning-Lab/PAD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SIGIR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’25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1775" y="2235200"/>
            <a:ext cx="6774180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6410" y="2667000"/>
            <a:ext cx="6612255" cy="22891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50" y="2057400"/>
            <a:ext cx="11661914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2743200"/>
            <a:ext cx="10256982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03500" y="2209800"/>
            <a:ext cx="69856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/>
              <a:t>(1) High Inference Latency of LLM-based Recommenders. 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>
                <a:sym typeface="+mn-ea"/>
              </a:rPr>
              <a:t>(2) Non-characteristic kernels fail to capture all statistical aspects of the data distribution, potentially leading to suboptimal performance.</a:t>
            </a:r>
            <a:endParaRPr lang="en-US" altLang="zh-CN" dirty="0">
              <a:sym typeface="+mn-ea"/>
            </a:endParaRPr>
          </a:p>
          <a:p>
            <a:pPr algn="just"/>
            <a:endParaRPr lang="en-US" altLang="zh-CN" dirty="0">
              <a:sym typeface="+mn-ea"/>
            </a:endParaRPr>
          </a:p>
          <a:p>
            <a:pPr algn="just"/>
            <a:endParaRPr lang="en-US" altLang="zh-CN" dirty="0">
              <a:sym typeface="+mn-ea"/>
            </a:endParaRPr>
          </a:p>
          <a:p>
            <a:pPr algn="just"/>
            <a:endParaRPr lang="en-US" altLang="zh-CN" dirty="0">
              <a:sym typeface="+mn-ea"/>
            </a:endParaRPr>
          </a:p>
          <a:p>
            <a:pPr algn="just"/>
            <a:r>
              <a:rPr lang="en-US" altLang="zh-CN" dirty="0"/>
              <a:t>(3) Catastrophic Forgetting in Alignment. </a:t>
            </a: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15" y="2209800"/>
            <a:ext cx="11013787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81426" y="213374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(1)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5175939" y="289585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181600" y="35817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181600" y="4183057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187315" y="47247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(5)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5" y="1682115"/>
            <a:ext cx="3386455" cy="4133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365" y="2057400"/>
            <a:ext cx="2756535" cy="5905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2895600"/>
            <a:ext cx="2192655" cy="3924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t="12712"/>
          <a:stretch>
            <a:fillRect/>
          </a:stretch>
        </p:blipFill>
        <p:spPr>
          <a:xfrm>
            <a:off x="1905000" y="3505200"/>
            <a:ext cx="3086735" cy="5232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410" y="4267200"/>
            <a:ext cx="2621915" cy="2940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8065" y="4746625"/>
            <a:ext cx="2616835" cy="3543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rcRect r="14706" b="-4545"/>
          <a:stretch>
            <a:fillRect/>
          </a:stretch>
        </p:blipFill>
        <p:spPr>
          <a:xfrm>
            <a:off x="1668145" y="5381625"/>
            <a:ext cx="3303905" cy="4921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187315" y="54105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(6)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2056130"/>
            <a:ext cx="2838450" cy="3917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982200" y="205644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(7)</a:t>
            </a: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0510" y="2971800"/>
            <a:ext cx="1390650" cy="3314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9560" y="3569970"/>
            <a:ext cx="3667760" cy="35496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9400" y="4191635"/>
            <a:ext cx="2787015" cy="35369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96710" y="4800600"/>
            <a:ext cx="2774950" cy="87376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982200" y="29213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10439400" y="357028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(9)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10448290" y="417734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(10)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10439400" y="538257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(11)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2667000"/>
            <a:ext cx="5791135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1120" y="2590800"/>
            <a:ext cx="9510668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725" y="2667000"/>
            <a:ext cx="6396923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1998345"/>
            <a:ext cx="11312164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9055" y="2667000"/>
            <a:ext cx="6993708" cy="252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3970</Words>
  <Application>WPS 演示</Application>
  <PresentationFormat>宽屏</PresentationFormat>
  <Paragraphs>251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16623667749</cp:lastModifiedBy>
  <cp:revision>168</cp:revision>
  <dcterms:created xsi:type="dcterms:W3CDTF">2023-09-17T03:47:00Z</dcterms:created>
  <dcterms:modified xsi:type="dcterms:W3CDTF">2025-12-07T10:42:05Z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2023-09-29T08:00:00Z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2052-12.1.0.24034</vt:lpwstr>
  </property>
</Properties>
</file>